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6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698A5-1E85-46B2-A25E-5EFE8D9E86E1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760E6D-746E-441E-8CEF-6A6E759DC3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821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466E9C-B2C1-4BAD-909C-4BE9D44F521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699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3255B-C86C-4977-B249-E00F1B131C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4E90BA-3809-4AB6-9FB8-EF9DBD9647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43493B-5C77-4152-B251-C8C6D80CF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09CDF-F7B9-4D6F-8E8C-3191354EE825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3767A-9C56-4C1A-AF1A-9E0941506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98222E-2FBC-4B5F-99F1-68279283F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4F2C-8E0B-4CB6-ADB9-9C33CBEAF5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616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62B6C-4775-42AE-B102-EBD03A980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784F78-6D6F-4719-A0AE-9C407EDBE9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33A539-D461-4990-BDD3-898756A43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09CDF-F7B9-4D6F-8E8C-3191354EE825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90329-FF31-404D-AEDB-E237899AB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A85B86-500A-4B9A-999C-97C6C511B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4F2C-8E0B-4CB6-ADB9-9C33CBEAF5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444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16CE00-CE1E-4D83-80DA-7C0EF3DB9C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7EE494-E2B5-45EC-98FE-7D38677CC8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3396E-88CC-4ACC-86C9-FD5937A38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09CDF-F7B9-4D6F-8E8C-3191354EE825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402FB9-8524-4B57-B7C0-8C8E8A48C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8583E9-9540-4C87-AE68-B64FB56C2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4F2C-8E0B-4CB6-ADB9-9C33CBEAF5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17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24225-FC8F-49B4-804C-E864F6009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9D3504-372A-4D73-BDF0-900436FC49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28DC1D-9F05-4E94-9562-8FC046225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09CDF-F7B9-4D6F-8E8C-3191354EE825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11665-6684-4B6B-B842-CC05C17A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F91A8-025C-4239-8353-78B53C1A9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4F2C-8E0B-4CB6-ADB9-9C33CBEAF5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999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19A02-B63F-4BA7-B914-DC016B1D4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B05343-B5C2-45EC-AE48-1E51FDC864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40F306-7ECA-4950-AF34-D0B71DCB2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09CDF-F7B9-4D6F-8E8C-3191354EE825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60BC77-D06A-4C3F-8954-F2D0B21D5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0FB9EE-0474-4AEE-A671-45CC5E70C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4F2C-8E0B-4CB6-ADB9-9C33CBEAF5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458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0E93B-5DFB-45C8-933F-B5BA637E0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613F9-AA59-4907-A9A1-A08882B2F2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550526-2327-4731-A157-B99B91086E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E4DED4-2048-4DF9-84D9-5F3DEF26C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09CDF-F7B9-4D6F-8E8C-3191354EE825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DDE0A2-5DBD-473C-8ABD-7C4969719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89B17C-E283-49BA-AE95-7F95CB238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4F2C-8E0B-4CB6-ADB9-9C33CBEAF5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570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B441C-6954-4245-B7B5-8166271F0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AF43FD-AE32-4C94-9E4E-E68B33C8DC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C6F940-A2AB-4695-A137-3F08315D0F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C6D17E-A7D2-44F0-AA0A-DCAB5E59B6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07F64E-3C09-4C32-9195-F0219853F2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F2922B-B7D2-45B3-B493-3C39F8C56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09CDF-F7B9-4D6F-8E8C-3191354EE825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BEABD1-80C0-4770-BD5E-65F30799B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FBC647-2780-4DA7-8C8E-B36F9BE5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4F2C-8E0B-4CB6-ADB9-9C33CBEAF5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235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51A2F-5A36-42BA-A704-DB1746474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3ED5AD-3377-47FF-88A4-782FE0089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09CDF-F7B9-4D6F-8E8C-3191354EE825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D8BE42-11AC-4FB3-AD00-430707AC9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5D3CA3-007C-4ABF-A906-3166F2974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4F2C-8E0B-4CB6-ADB9-9C33CBEAF5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7850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134E22-F35E-45C1-BD79-E5AA2648A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09CDF-F7B9-4D6F-8E8C-3191354EE825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37E1BC-28FF-4618-BAB2-60BB64DBC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F964ED-3717-44E5-A4B4-6B574C14E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4F2C-8E0B-4CB6-ADB9-9C33CBEAF5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741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FF1FF-FC7A-4C27-B08E-C704F605A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A3189-044F-4FB7-801D-CFBAFBA5F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76858B-A161-4269-9B77-D7F47D2C4A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850AEE-5FBF-4A77-9C85-6B825ADAE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09CDF-F7B9-4D6F-8E8C-3191354EE825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9EA5B1-408D-4499-952F-2BF60DCAF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AFD9EB-9725-4275-A138-3EC6F64CC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4F2C-8E0B-4CB6-ADB9-9C33CBEAF5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411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F6CF9-8EDE-4188-844D-E9B07BB99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F9073D-52A0-4E19-BA06-23815328D8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430E74-FFE5-4F14-AE85-36A14BC730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089A53-B3AF-4681-8D06-9E9691B7B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09CDF-F7B9-4D6F-8E8C-3191354EE825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B307D9-E8BE-4E0C-BECA-4B1747DE8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FA6566-8812-411A-B44F-7E175C918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C4F2C-8E0B-4CB6-ADB9-9C33CBEAF5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837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7147E2-717E-4284-B099-DD8D9B779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2EAC13-156C-4D7C-A52C-24E0E43055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278CC-5268-40FE-A708-BFAC4ACC17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09CDF-F7B9-4D6F-8E8C-3191354EE825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45C591-F704-4FEA-8D75-C288F68859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3A3851-4A25-40E4-A4FD-1AEF5D6A9E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C4F2C-8E0B-4CB6-ADB9-9C33CBEAF5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173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1FD67-4FDA-4BC2-9F26-6AE9233BD9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72C953-EAE7-40BD-9256-1F29B26E2A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609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57C11-01E8-4EF2-948D-44385FD160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46681" y="1775007"/>
            <a:ext cx="3471326" cy="465062"/>
          </a:xfrm>
        </p:spPr>
        <p:txBody>
          <a:bodyPr>
            <a:normAutofit fontScale="90000"/>
          </a:bodyPr>
          <a:lstStyle/>
          <a:p>
            <a:pPr algn="ctr"/>
            <a:br>
              <a:rPr lang="en-GB" sz="1800" dirty="0"/>
            </a:br>
            <a:br>
              <a:rPr lang="en-GB" sz="2000" dirty="0"/>
            </a:br>
            <a:r>
              <a:rPr lang="en-GB" sz="1800" dirty="0"/>
              <a:t>All Loving, Presiding, Providing, Supporting Force. Truth. Thriving.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3AA85D0-E45C-4B1B-9DCC-B9A6EC5E65DD}"/>
              </a:ext>
            </a:extLst>
          </p:cNvPr>
          <p:cNvSpPr txBox="1"/>
          <p:nvPr/>
        </p:nvSpPr>
        <p:spPr>
          <a:xfrm>
            <a:off x="4651371" y="2308037"/>
            <a:ext cx="230880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CC0066"/>
                </a:solidFill>
              </a:rPr>
              <a:t>Divine Child </a:t>
            </a:r>
          </a:p>
          <a:p>
            <a:pPr algn="ctr"/>
            <a:r>
              <a:rPr lang="en-GB" sz="1600" dirty="0"/>
              <a:t>is held, seen &amp; loved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3091DE9-8EE9-4FA2-A967-345D95BE009B}"/>
              </a:ext>
            </a:extLst>
          </p:cNvPr>
          <p:cNvSpPr txBox="1"/>
          <p:nvPr/>
        </p:nvSpPr>
        <p:spPr>
          <a:xfrm>
            <a:off x="3289392" y="4877385"/>
            <a:ext cx="5219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0070C0"/>
                </a:solidFill>
              </a:rPr>
              <a:t>Prostitute  Child  Victim/Bully  Saboteur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FFC1A30-6741-45ED-ADB9-1378952252E3}"/>
              </a:ext>
            </a:extLst>
          </p:cNvPr>
          <p:cNvSpPr txBox="1"/>
          <p:nvPr/>
        </p:nvSpPr>
        <p:spPr>
          <a:xfrm>
            <a:off x="1854545" y="3460781"/>
            <a:ext cx="77438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002060"/>
                </a:solidFill>
              </a:rPr>
              <a:t>Patriarchy</a:t>
            </a:r>
          </a:p>
          <a:p>
            <a:pPr algn="ctr"/>
            <a:r>
              <a:rPr lang="en-GB" sz="1600" dirty="0"/>
              <a:t>(Shadow Masculine System</a:t>
            </a:r>
          </a:p>
          <a:p>
            <a:pPr algn="ctr"/>
            <a:r>
              <a:rPr lang="en-GB" sz="1600" dirty="0"/>
              <a:t>broken, toxic, corrupt)</a:t>
            </a:r>
          </a:p>
          <a:p>
            <a:pPr algn="ctr"/>
            <a:endParaRPr lang="en-GB" sz="1600" b="1" dirty="0">
              <a:solidFill>
                <a:srgbClr val="002060"/>
              </a:solidFill>
            </a:endParaRPr>
          </a:p>
          <a:p>
            <a:pPr algn="ctr"/>
            <a:r>
              <a:rPr lang="en-GB" sz="2000" b="1" dirty="0">
                <a:solidFill>
                  <a:srgbClr val="002060"/>
                </a:solidFill>
              </a:rPr>
              <a:t>SHADOW</a:t>
            </a:r>
            <a:r>
              <a:rPr lang="en-GB" sz="1600" b="1" dirty="0">
                <a:solidFill>
                  <a:srgbClr val="002060"/>
                </a:solidFill>
              </a:rPr>
              <a:t> ARCHETYPES</a:t>
            </a:r>
          </a:p>
          <a:p>
            <a:pPr algn="ctr"/>
            <a:endParaRPr lang="en-GB" sz="16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D5167B7-AFA7-4878-9452-D0FB74AEAB05}"/>
              </a:ext>
            </a:extLst>
          </p:cNvPr>
          <p:cNvSpPr txBox="1"/>
          <p:nvPr/>
        </p:nvSpPr>
        <p:spPr>
          <a:xfrm>
            <a:off x="8090482" y="558275"/>
            <a:ext cx="3471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CC0066"/>
                </a:solidFill>
              </a:rPr>
              <a:t>Divine / Empowered </a:t>
            </a:r>
          </a:p>
          <a:p>
            <a:pPr algn="ctr"/>
            <a:r>
              <a:rPr lang="en-GB" b="1" dirty="0">
                <a:solidFill>
                  <a:srgbClr val="CC0066"/>
                </a:solidFill>
              </a:rPr>
              <a:t>Masculine &amp; Feminine Energy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BD7347-8142-4A71-8006-C0E78F06B688}"/>
              </a:ext>
            </a:extLst>
          </p:cNvPr>
          <p:cNvSpPr txBox="1"/>
          <p:nvPr/>
        </p:nvSpPr>
        <p:spPr>
          <a:xfrm>
            <a:off x="774699" y="4290175"/>
            <a:ext cx="211996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2060"/>
                </a:solidFill>
              </a:rPr>
              <a:t>Wounded Feminine </a:t>
            </a:r>
            <a:r>
              <a:rPr lang="en-GB" sz="1400" dirty="0"/>
              <a:t>(ruled by her pain body)  An object of Desire.</a:t>
            </a:r>
          </a:p>
          <a:p>
            <a:pPr algn="ctr"/>
            <a:r>
              <a:rPr lang="en-GB" sz="1400" dirty="0"/>
              <a:t>Manipulated / Manipulates / abuses / abused / abandoned / rejected / emasculating / controlling.</a:t>
            </a:r>
          </a:p>
          <a:p>
            <a:pPr algn="ctr"/>
            <a:endParaRPr lang="en-GB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9387F5-BECB-4FA6-87D2-783EE35160EE}"/>
              </a:ext>
            </a:extLst>
          </p:cNvPr>
          <p:cNvSpPr txBox="1"/>
          <p:nvPr/>
        </p:nvSpPr>
        <p:spPr>
          <a:xfrm>
            <a:off x="8621924" y="4305749"/>
            <a:ext cx="240844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2060"/>
                </a:solidFill>
              </a:rPr>
              <a:t>Wounded Masculine</a:t>
            </a:r>
          </a:p>
          <a:p>
            <a:pPr algn="ctr"/>
            <a:r>
              <a:rPr lang="en-GB" sz="1400" dirty="0"/>
              <a:t>The Destroyer / Passive / Weak / Avoidant / Repressed / Tyrannical / The Bully</a:t>
            </a:r>
          </a:p>
          <a:p>
            <a:pPr algn="ctr"/>
            <a:r>
              <a:rPr lang="en-GB" sz="1400" dirty="0"/>
              <a:t>Abuse of Power / Controlling / Domineering / Manipulative /</a:t>
            </a:r>
          </a:p>
          <a:p>
            <a:pPr algn="ctr"/>
            <a:r>
              <a:rPr lang="en-GB" sz="1400" dirty="0"/>
              <a:t>Apathetic / Aggressive / Defensive </a:t>
            </a:r>
          </a:p>
          <a:p>
            <a:pPr algn="ctr"/>
            <a:endParaRPr lang="en-GB" sz="1400" dirty="0"/>
          </a:p>
          <a:p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252167-3EEB-4D1A-B2C5-815D528F342F}"/>
              </a:ext>
            </a:extLst>
          </p:cNvPr>
          <p:cNvSpPr txBox="1"/>
          <p:nvPr/>
        </p:nvSpPr>
        <p:spPr>
          <a:xfrm>
            <a:off x="4422964" y="5336615"/>
            <a:ext cx="2722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The 4 Fear Based Primitive Selves in Everyone</a:t>
            </a:r>
          </a:p>
          <a:p>
            <a:pPr algn="ctr"/>
            <a:r>
              <a:rPr lang="en-GB" dirty="0"/>
              <a:t>Carl Jung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1FBEF93-5D70-471A-8DB7-E756F6F16DBA}"/>
              </a:ext>
            </a:extLst>
          </p:cNvPr>
          <p:cNvSpPr txBox="1"/>
          <p:nvPr/>
        </p:nvSpPr>
        <p:spPr>
          <a:xfrm>
            <a:off x="3694725" y="176182"/>
            <a:ext cx="440902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600" b="1" dirty="0">
                <a:solidFill>
                  <a:srgbClr val="CC0066"/>
                </a:solidFill>
              </a:rPr>
              <a:t>Love Alchemy Framework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AD76A0B-4D96-42FF-B139-EB2317A9FA5C}"/>
              </a:ext>
            </a:extLst>
          </p:cNvPr>
          <p:cNvSpPr txBox="1"/>
          <p:nvPr/>
        </p:nvSpPr>
        <p:spPr>
          <a:xfrm>
            <a:off x="243069" y="707599"/>
            <a:ext cx="358908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CC0066"/>
                </a:solidFill>
              </a:rPr>
              <a:t>Power Couples / Archetypes</a:t>
            </a:r>
          </a:p>
          <a:p>
            <a:pPr algn="ctr"/>
            <a:endParaRPr lang="en-GB" sz="2000" dirty="0"/>
          </a:p>
          <a:p>
            <a:pPr algn="ctr"/>
            <a:r>
              <a:rPr lang="en-GB" sz="2000" dirty="0"/>
              <a:t>Lover/</a:t>
            </a:r>
            <a:r>
              <a:rPr lang="en-GB" sz="2000" dirty="0">
                <a:solidFill>
                  <a:srgbClr val="CC0066"/>
                </a:solidFill>
              </a:rPr>
              <a:t>Muse</a:t>
            </a:r>
          </a:p>
          <a:p>
            <a:pPr algn="ctr"/>
            <a:r>
              <a:rPr lang="en-GB" sz="2000" dirty="0"/>
              <a:t>King/</a:t>
            </a:r>
            <a:r>
              <a:rPr lang="en-GB" sz="2000" dirty="0">
                <a:solidFill>
                  <a:srgbClr val="CC0066"/>
                </a:solidFill>
              </a:rPr>
              <a:t>Queen</a:t>
            </a:r>
          </a:p>
          <a:p>
            <a:pPr algn="ctr"/>
            <a:r>
              <a:rPr lang="en-GB" sz="2000" dirty="0"/>
              <a:t>Warrior/</a:t>
            </a:r>
            <a:r>
              <a:rPr lang="en-GB" sz="2000" dirty="0">
                <a:solidFill>
                  <a:srgbClr val="CC0066"/>
                </a:solidFill>
              </a:rPr>
              <a:t>Inner Mother</a:t>
            </a:r>
          </a:p>
          <a:p>
            <a:pPr algn="ctr"/>
            <a:r>
              <a:rPr lang="en-GB" sz="2000" dirty="0"/>
              <a:t>Magician/</a:t>
            </a:r>
            <a:r>
              <a:rPr lang="en-GB" sz="2000" dirty="0">
                <a:solidFill>
                  <a:srgbClr val="CC0066"/>
                </a:solidFill>
              </a:rPr>
              <a:t>Wise Woman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86F926E-22F0-4E37-A4B4-E53A78E7ADA1}"/>
              </a:ext>
            </a:extLst>
          </p:cNvPr>
          <p:cNvSpPr txBox="1"/>
          <p:nvPr/>
        </p:nvSpPr>
        <p:spPr>
          <a:xfrm>
            <a:off x="8011511" y="1352973"/>
            <a:ext cx="347132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Passionate, Calm, Present, Strong, Disciplined, Compassionate, Committed, Powerful, Truth Telling, Mindful, Confident, Manifesting, Alchemising, Legacy Making, Loving, Receiving, Transformational, Thriving. </a:t>
            </a:r>
          </a:p>
          <a:p>
            <a:pPr algn="ctr"/>
            <a:endParaRPr lang="en-GB" sz="14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A5672FC-5EBE-49A1-A8AE-4F90FF6F6B09}"/>
              </a:ext>
            </a:extLst>
          </p:cNvPr>
          <p:cNvSpPr txBox="1"/>
          <p:nvPr/>
        </p:nvSpPr>
        <p:spPr>
          <a:xfrm>
            <a:off x="4898417" y="2832864"/>
            <a:ext cx="1656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00B050"/>
                </a:solidFill>
              </a:rPr>
              <a:t>Versus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8855B4F-B424-4CFA-A959-95360CD88FC2}"/>
              </a:ext>
            </a:extLst>
          </p:cNvPr>
          <p:cNvSpPr txBox="1"/>
          <p:nvPr/>
        </p:nvSpPr>
        <p:spPr>
          <a:xfrm>
            <a:off x="3716091" y="6275375"/>
            <a:ext cx="4179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2060"/>
                </a:solidFill>
              </a:rPr>
              <a:t>The Divine Child is berated &amp; ignored.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D79EC2-C536-4ACC-BD71-9D9FCFD14A02}"/>
              </a:ext>
            </a:extLst>
          </p:cNvPr>
          <p:cNvSpPr txBox="1"/>
          <p:nvPr/>
        </p:nvSpPr>
        <p:spPr>
          <a:xfrm>
            <a:off x="4038223" y="736593"/>
            <a:ext cx="36882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alibri body"/>
              </a:rPr>
              <a:t>Grounded in </a:t>
            </a:r>
            <a:r>
              <a:rPr lang="en-GB" sz="1800" b="1" dirty="0">
                <a:latin typeface="Calibri body"/>
              </a:rPr>
              <a:t>God / Divine Consciousness / Divine Masculine</a:t>
            </a:r>
          </a:p>
          <a:p>
            <a:pPr algn="ctr"/>
            <a:r>
              <a:rPr lang="en-GB" b="1" dirty="0">
                <a:latin typeface="Calibri body"/>
              </a:rPr>
              <a:t>(non religious)</a:t>
            </a:r>
            <a:br>
              <a:rPr lang="en-GB" sz="1600" dirty="0"/>
            </a:br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C4FF5EE-E7CA-4798-9617-39ACDC97CBBB}"/>
              </a:ext>
            </a:extLst>
          </p:cNvPr>
          <p:cNvCxnSpPr/>
          <p:nvPr/>
        </p:nvCxnSpPr>
        <p:spPr>
          <a:xfrm>
            <a:off x="2640096" y="3460781"/>
            <a:ext cx="6331352" cy="0"/>
          </a:xfrm>
          <a:prstGeom prst="line">
            <a:avLst/>
          </a:prstGeom>
          <a:ln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2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205</Words>
  <Application>Microsoft Office PowerPoint</Application>
  <PresentationFormat>Widescreen</PresentationFormat>
  <Paragraphs>32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body</vt:lpstr>
      <vt:lpstr>Calibri Light</vt:lpstr>
      <vt:lpstr>Office Theme</vt:lpstr>
      <vt:lpstr>PowerPoint Presentation</vt:lpstr>
      <vt:lpstr>  All Loving, Presiding, Providing, Supporting Force. Truth. Thriving.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Michele Willmott</dc:creator>
  <cp:lastModifiedBy>Michele Willmott</cp:lastModifiedBy>
  <cp:revision>1</cp:revision>
  <dcterms:created xsi:type="dcterms:W3CDTF">2021-06-08T14:15:41Z</dcterms:created>
  <dcterms:modified xsi:type="dcterms:W3CDTF">2021-06-08T14:16:55Z</dcterms:modified>
</cp:coreProperties>
</file>