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698A5-1E85-46B2-A25E-5EFE8D9E86E1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60E6D-746E-441E-8CEF-6A6E759DC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821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66E9C-B2C1-4BAD-909C-4BE9D44F521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9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3255B-C86C-4977-B249-E00F1B131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E90BA-3809-4AB6-9FB8-EF9DBD964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3493B-5C77-4152-B251-C8C6D80CF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3767A-9C56-4C1A-AF1A-9E094150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8222E-2FBC-4B5F-99F1-68279283F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16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62B6C-4775-42AE-B102-EBD03A980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784F78-6D6F-4719-A0AE-9C407EDBE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3A539-D461-4990-BDD3-898756A43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90329-FF31-404D-AEDB-E237899A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85B86-500A-4B9A-999C-97C6C511B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44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16CE00-CE1E-4D83-80DA-7C0EF3DB9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EE494-E2B5-45EC-98FE-7D38677CC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3396E-88CC-4ACC-86C9-FD5937A3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02FB9-8524-4B57-B7C0-8C8E8A48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583E9-9540-4C87-AE68-B64FB56C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7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24225-FC8F-49B4-804C-E864F6009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D3504-372A-4D73-BDF0-900436FC4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8DC1D-9F05-4E94-9562-8FC046225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11665-6684-4B6B-B842-CC05C17A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F91A8-025C-4239-8353-78B53C1A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99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19A02-B63F-4BA7-B914-DC016B1D4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05343-B5C2-45EC-AE48-1E51FDC86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0F306-7ECA-4950-AF34-D0B71DCB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0BC77-D06A-4C3F-8954-F2D0B21D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FB9EE-0474-4AEE-A671-45CC5E70C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45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E93B-5DFB-45C8-933F-B5BA637E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613F9-AA59-4907-A9A1-A08882B2F2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50526-2327-4731-A157-B99B91086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4DED4-2048-4DF9-84D9-5F3DEF26C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DE0A2-5DBD-473C-8ABD-7C496971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9B17C-E283-49BA-AE95-7F95CB238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57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B441C-6954-4245-B7B5-8166271F0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F43FD-AE32-4C94-9E4E-E68B33C8D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6F940-A2AB-4695-A137-3F08315D0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C6D17E-A7D2-44F0-AA0A-DCAB5E59B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07F64E-3C09-4C32-9195-F0219853F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F2922B-B7D2-45B3-B493-3C39F8C5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BEABD1-80C0-4770-BD5E-65F30799B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FBC647-2780-4DA7-8C8E-B36F9BE5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3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51A2F-5A36-42BA-A704-DB1746474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3ED5AD-3377-47FF-88A4-782FE0089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D8BE42-11AC-4FB3-AD00-430707AC9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D3CA3-007C-4ABF-A906-3166F2974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85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34E22-F35E-45C1-BD79-E5AA2648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37E1BC-28FF-4618-BAB2-60BB64DB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964ED-3717-44E5-A4B4-6B574C14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74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FF1FF-FC7A-4C27-B08E-C704F605A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A3189-044F-4FB7-801D-CFBAFBA5F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6858B-A161-4269-9B77-D7F47D2C4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50AEE-5FBF-4A77-9C85-6B825ADA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EA5B1-408D-4499-952F-2BF60DCAF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FD9EB-9725-4275-A138-3EC6F64C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41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F6CF9-8EDE-4188-844D-E9B07BB99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F9073D-52A0-4E19-BA06-23815328D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430E74-FFE5-4F14-AE85-36A14BC73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089A53-B3AF-4681-8D06-9E9691B7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307D9-E8BE-4E0C-BECA-4B1747DE8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A6566-8812-411A-B44F-7E175C91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83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147E2-717E-4284-B099-DD8D9B77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EAC13-156C-4D7C-A52C-24E0E4305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278CC-5268-40FE-A708-BFAC4ACC1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5C591-F704-4FEA-8D75-C288F6885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A3851-4A25-40E4-A4FD-1AEF5D6A9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7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7C11-01E8-4EF2-948D-44385FD16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681" y="1775007"/>
            <a:ext cx="3471326" cy="465062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1800" dirty="0"/>
            </a:br>
            <a:br>
              <a:rPr lang="en-GB" sz="2000" dirty="0"/>
            </a:br>
            <a:r>
              <a:rPr lang="en-GB" sz="1800" dirty="0"/>
              <a:t>All Loving, Presiding, Providing, Supporting Force. Truth. Thriving.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AA85D0-E45C-4B1B-9DCC-B9A6EC5E65DD}"/>
              </a:ext>
            </a:extLst>
          </p:cNvPr>
          <p:cNvSpPr txBox="1"/>
          <p:nvPr/>
        </p:nvSpPr>
        <p:spPr>
          <a:xfrm>
            <a:off x="4651371" y="2308037"/>
            <a:ext cx="23088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Divine Child </a:t>
            </a:r>
          </a:p>
          <a:p>
            <a:pPr algn="ctr"/>
            <a:r>
              <a:rPr lang="en-GB" sz="1600" dirty="0"/>
              <a:t>is held, seen &amp; loved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091DE9-8EE9-4FA2-A967-345D95BE009B}"/>
              </a:ext>
            </a:extLst>
          </p:cNvPr>
          <p:cNvSpPr txBox="1"/>
          <p:nvPr/>
        </p:nvSpPr>
        <p:spPr>
          <a:xfrm>
            <a:off x="3289392" y="4877385"/>
            <a:ext cx="521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70C0"/>
                </a:solidFill>
              </a:rPr>
              <a:t>Prostitute  Child  Victim/Bully  Saboteur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FC1A30-6741-45ED-ADB9-1378952252E3}"/>
              </a:ext>
            </a:extLst>
          </p:cNvPr>
          <p:cNvSpPr txBox="1"/>
          <p:nvPr/>
        </p:nvSpPr>
        <p:spPr>
          <a:xfrm>
            <a:off x="1854545" y="3460781"/>
            <a:ext cx="7743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2060"/>
                </a:solidFill>
              </a:rPr>
              <a:t>Patriarchy</a:t>
            </a:r>
          </a:p>
          <a:p>
            <a:pPr algn="ctr"/>
            <a:r>
              <a:rPr lang="en-GB" sz="1600" dirty="0"/>
              <a:t>(Shadow Masculine System</a:t>
            </a:r>
          </a:p>
          <a:p>
            <a:pPr algn="ctr"/>
            <a:r>
              <a:rPr lang="en-GB" sz="1600" dirty="0"/>
              <a:t>broken, toxic, corrupt)</a:t>
            </a:r>
          </a:p>
          <a:p>
            <a:pPr algn="ctr"/>
            <a:endParaRPr lang="en-GB" sz="1600" b="1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>
                <a:solidFill>
                  <a:srgbClr val="002060"/>
                </a:solidFill>
              </a:rPr>
              <a:t>SHADOW</a:t>
            </a:r>
            <a:r>
              <a:rPr lang="en-GB" sz="1600" b="1" dirty="0">
                <a:solidFill>
                  <a:srgbClr val="002060"/>
                </a:solidFill>
              </a:rPr>
              <a:t> ARCHETYPES</a:t>
            </a:r>
          </a:p>
          <a:p>
            <a:pPr algn="ctr"/>
            <a:endParaRPr lang="en-GB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D5167B7-AFA7-4878-9452-D0FB74AEAB05}"/>
              </a:ext>
            </a:extLst>
          </p:cNvPr>
          <p:cNvSpPr txBox="1"/>
          <p:nvPr/>
        </p:nvSpPr>
        <p:spPr>
          <a:xfrm>
            <a:off x="8090482" y="558275"/>
            <a:ext cx="3471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Divine / Empowered </a:t>
            </a:r>
          </a:p>
          <a:p>
            <a:pPr algn="ctr"/>
            <a:r>
              <a:rPr lang="en-GB" b="1" dirty="0">
                <a:solidFill>
                  <a:srgbClr val="CC0066"/>
                </a:solidFill>
              </a:rPr>
              <a:t>Masculine &amp; Feminine Energy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BD7347-8142-4A71-8006-C0E78F06B688}"/>
              </a:ext>
            </a:extLst>
          </p:cNvPr>
          <p:cNvSpPr txBox="1"/>
          <p:nvPr/>
        </p:nvSpPr>
        <p:spPr>
          <a:xfrm>
            <a:off x="774699" y="4290175"/>
            <a:ext cx="211996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Wounded Feminine </a:t>
            </a:r>
            <a:r>
              <a:rPr lang="en-GB" sz="1400" dirty="0"/>
              <a:t>(ruled by her pain body)  An object of Desire.</a:t>
            </a:r>
          </a:p>
          <a:p>
            <a:pPr algn="ctr"/>
            <a:r>
              <a:rPr lang="en-GB" sz="1400" dirty="0"/>
              <a:t>Manipulated / Manipulates / abuses / abused / abandoned / rejected / emasculating / controlling.</a:t>
            </a:r>
          </a:p>
          <a:p>
            <a:pPr algn="ctr"/>
            <a:endParaRPr lang="en-GB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387F5-BECB-4FA6-87D2-783EE35160EE}"/>
              </a:ext>
            </a:extLst>
          </p:cNvPr>
          <p:cNvSpPr txBox="1"/>
          <p:nvPr/>
        </p:nvSpPr>
        <p:spPr>
          <a:xfrm>
            <a:off x="8621924" y="4305749"/>
            <a:ext cx="240844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Wounded Masculine</a:t>
            </a:r>
          </a:p>
          <a:p>
            <a:pPr algn="ctr"/>
            <a:r>
              <a:rPr lang="en-GB" sz="1400" dirty="0"/>
              <a:t>The Destroyer / Passive / Weak / Avoidant / Repressed / Tyrannical / The Bully</a:t>
            </a:r>
          </a:p>
          <a:p>
            <a:pPr algn="ctr"/>
            <a:r>
              <a:rPr lang="en-GB" sz="1400" dirty="0"/>
              <a:t>Abuse of Power / Controlling / Domineering / Manipulative /</a:t>
            </a:r>
          </a:p>
          <a:p>
            <a:pPr algn="ctr"/>
            <a:r>
              <a:rPr lang="en-GB" sz="1400" dirty="0"/>
              <a:t>Apathetic / Aggressive / Defensive </a:t>
            </a:r>
          </a:p>
          <a:p>
            <a:pPr algn="ctr"/>
            <a:endParaRPr lang="en-GB" sz="1400" dirty="0"/>
          </a:p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52167-3EEB-4D1A-B2C5-815D528F342F}"/>
              </a:ext>
            </a:extLst>
          </p:cNvPr>
          <p:cNvSpPr txBox="1"/>
          <p:nvPr/>
        </p:nvSpPr>
        <p:spPr>
          <a:xfrm>
            <a:off x="4422964" y="5336615"/>
            <a:ext cx="272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4 Fear Based Primitive Selves in Everyone</a:t>
            </a:r>
          </a:p>
          <a:p>
            <a:pPr algn="ctr"/>
            <a:r>
              <a:rPr lang="en-GB" dirty="0"/>
              <a:t>Carl Jung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FBEF93-5D70-471A-8DB7-E756F6F16DBA}"/>
              </a:ext>
            </a:extLst>
          </p:cNvPr>
          <p:cNvSpPr txBox="1"/>
          <p:nvPr/>
        </p:nvSpPr>
        <p:spPr>
          <a:xfrm>
            <a:off x="3694725" y="176182"/>
            <a:ext cx="44090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rgbClr val="CC0066"/>
                </a:solidFill>
              </a:rPr>
              <a:t>Love Alchemy Framework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AD76A0B-4D96-42FF-B139-EB2317A9FA5C}"/>
              </a:ext>
            </a:extLst>
          </p:cNvPr>
          <p:cNvSpPr txBox="1"/>
          <p:nvPr/>
        </p:nvSpPr>
        <p:spPr>
          <a:xfrm>
            <a:off x="243069" y="707599"/>
            <a:ext cx="358908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Power Couples / Archetypes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Lover/</a:t>
            </a:r>
            <a:r>
              <a:rPr lang="en-GB" sz="2000" dirty="0">
                <a:solidFill>
                  <a:srgbClr val="CC0066"/>
                </a:solidFill>
              </a:rPr>
              <a:t>Muse</a:t>
            </a:r>
          </a:p>
          <a:p>
            <a:pPr algn="ctr"/>
            <a:r>
              <a:rPr lang="en-GB" sz="2000" dirty="0"/>
              <a:t>King/</a:t>
            </a:r>
            <a:r>
              <a:rPr lang="en-GB" sz="2000" dirty="0">
                <a:solidFill>
                  <a:srgbClr val="CC0066"/>
                </a:solidFill>
              </a:rPr>
              <a:t>Queen</a:t>
            </a:r>
          </a:p>
          <a:p>
            <a:pPr algn="ctr"/>
            <a:r>
              <a:rPr lang="en-GB" sz="2000" dirty="0"/>
              <a:t>Warrior/</a:t>
            </a:r>
            <a:r>
              <a:rPr lang="en-GB" sz="2000" dirty="0">
                <a:solidFill>
                  <a:srgbClr val="CC0066"/>
                </a:solidFill>
              </a:rPr>
              <a:t>Inner Mother</a:t>
            </a:r>
          </a:p>
          <a:p>
            <a:pPr algn="ctr"/>
            <a:r>
              <a:rPr lang="en-GB" sz="2000" dirty="0"/>
              <a:t>Magician/</a:t>
            </a:r>
            <a:r>
              <a:rPr lang="en-GB" sz="2000" dirty="0">
                <a:solidFill>
                  <a:srgbClr val="CC0066"/>
                </a:solidFill>
              </a:rPr>
              <a:t>Wise Woman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6F926E-22F0-4E37-A4B4-E53A78E7ADA1}"/>
              </a:ext>
            </a:extLst>
          </p:cNvPr>
          <p:cNvSpPr txBox="1"/>
          <p:nvPr/>
        </p:nvSpPr>
        <p:spPr>
          <a:xfrm>
            <a:off x="8011511" y="1352973"/>
            <a:ext cx="34713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Passionate, Calm, Present, Strong, Disciplined, Compassionate, Committed, Powerful, Truth Telling, Mindful, Confident, Manifesting, Alchemising, Legacy Making, Loving, Receiving, Transformational, Thriving. </a:t>
            </a:r>
          </a:p>
          <a:p>
            <a:pPr algn="ctr"/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A5672FC-5EBE-49A1-A8AE-4F90FF6F6B09}"/>
              </a:ext>
            </a:extLst>
          </p:cNvPr>
          <p:cNvSpPr txBox="1"/>
          <p:nvPr/>
        </p:nvSpPr>
        <p:spPr>
          <a:xfrm>
            <a:off x="4898417" y="2832864"/>
            <a:ext cx="1656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</a:rPr>
              <a:t>Versus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855B4F-B424-4CFA-A959-95360CD88FC2}"/>
              </a:ext>
            </a:extLst>
          </p:cNvPr>
          <p:cNvSpPr txBox="1"/>
          <p:nvPr/>
        </p:nvSpPr>
        <p:spPr>
          <a:xfrm>
            <a:off x="3716091" y="6275375"/>
            <a:ext cx="417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The Divine Child is berated &amp; ignored.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D79EC2-C536-4ACC-BD71-9D9FCFD14A02}"/>
              </a:ext>
            </a:extLst>
          </p:cNvPr>
          <p:cNvSpPr txBox="1"/>
          <p:nvPr/>
        </p:nvSpPr>
        <p:spPr>
          <a:xfrm>
            <a:off x="4038223" y="736593"/>
            <a:ext cx="3688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alibri body"/>
              </a:rPr>
              <a:t>Grounded in </a:t>
            </a:r>
            <a:r>
              <a:rPr lang="en-GB" sz="1800" b="1" dirty="0">
                <a:latin typeface="Calibri body"/>
              </a:rPr>
              <a:t>God / Divine Consciousness / Divine Masculine</a:t>
            </a:r>
          </a:p>
          <a:p>
            <a:pPr algn="ctr"/>
            <a:r>
              <a:rPr lang="en-GB" b="1" dirty="0">
                <a:latin typeface="Calibri body"/>
              </a:rPr>
              <a:t>(non religious)</a:t>
            </a:r>
            <a:br>
              <a:rPr lang="en-GB" sz="1600" dirty="0"/>
            </a:b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4FF5EE-E7CA-4798-9617-39ACDC97CBBB}"/>
              </a:ext>
            </a:extLst>
          </p:cNvPr>
          <p:cNvCxnSpPr/>
          <p:nvPr/>
        </p:nvCxnSpPr>
        <p:spPr>
          <a:xfrm>
            <a:off x="2640096" y="3460781"/>
            <a:ext cx="6331352" cy="0"/>
          </a:xfrm>
          <a:prstGeom prst="line">
            <a:avLst/>
          </a:prstGeom>
          <a:ln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2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205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body</vt:lpstr>
      <vt:lpstr>Calibri Light</vt:lpstr>
      <vt:lpstr>Office Theme</vt:lpstr>
      <vt:lpstr>  All Loving, Presiding, Providing, Supporting Force. Truth. Thriving.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Willmott</dc:creator>
  <cp:lastModifiedBy>Michele Willmott</cp:lastModifiedBy>
  <cp:revision>2</cp:revision>
  <dcterms:created xsi:type="dcterms:W3CDTF">2021-06-08T14:15:41Z</dcterms:created>
  <dcterms:modified xsi:type="dcterms:W3CDTF">2021-06-08T14:21:41Z</dcterms:modified>
</cp:coreProperties>
</file>